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8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736A0-9F24-45BF-B389-F6478DB45CE3}"/>
              </a:ext>
            </a:extLst>
          </p:cNvPr>
          <p:cNvSpPr>
            <a:spLocks noGrp="1"/>
          </p:cNvSpPr>
          <p:nvPr>
            <p:ph type="ctrTitle"/>
          </p:nvPr>
        </p:nvSpPr>
        <p:spPr>
          <a:xfrm>
            <a:off x="1524000" y="1028700"/>
            <a:ext cx="9144000" cy="2481263"/>
          </a:xfrm>
        </p:spPr>
        <p:txBody>
          <a:bodyPr anchor="b">
            <a:normAutofit/>
          </a:bodyPr>
          <a:lstStyle>
            <a:lvl1pPr algn="ctr">
              <a:lnSpc>
                <a:spcPct val="100000"/>
              </a:lnSpc>
              <a:defRPr sz="4000" spc="750" baseline="0">
                <a:solidFill>
                  <a:schemeClr val="tx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713D85EF-076F-4C35-862A-BAFF685DD6B5}"/>
              </a:ext>
            </a:extLst>
          </p:cNvPr>
          <p:cNvSpPr>
            <a:spLocks noGrp="1"/>
          </p:cNvSpPr>
          <p:nvPr>
            <p:ph type="subTitle" idx="1"/>
          </p:nvPr>
        </p:nvSpPr>
        <p:spPr>
          <a:xfrm>
            <a:off x="1524000" y="3824376"/>
            <a:ext cx="9144000" cy="1433423"/>
          </a:xfrm>
        </p:spPr>
        <p:txBody>
          <a:bodyPr>
            <a:normAutofit/>
          </a:bodyPr>
          <a:lstStyle>
            <a:lvl1pPr marL="0" indent="0" algn="ctr">
              <a:lnSpc>
                <a:spcPct val="150000"/>
              </a:lnSpc>
              <a:buNone/>
              <a:defRPr sz="1600" b="1" cap="all" spc="6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CAE221EC-BF54-4DDD-8900-F2027CDAD35C}"/>
              </a:ext>
            </a:extLst>
          </p:cNvPr>
          <p:cNvSpPr>
            <a:spLocks noGrp="1"/>
          </p:cNvSpPr>
          <p:nvPr>
            <p:ph type="dt" sz="half" idx="10"/>
          </p:nvPr>
        </p:nvSpPr>
        <p:spPr/>
        <p:txBody>
          <a:bodyPr/>
          <a:lstStyle/>
          <a:p>
            <a:fld id="{D4A213A3-10E9-421F-81BE-56E0786AB515}" type="datetime2">
              <a:rPr lang="en-US" smtClean="0"/>
              <a:t>Monday, October 5, 2020</a:t>
            </a:fld>
            <a:endParaRPr lang="en-US"/>
          </a:p>
        </p:txBody>
      </p:sp>
      <p:sp>
        <p:nvSpPr>
          <p:cNvPr id="5" name="Footer Placeholder 4">
            <a:extLst>
              <a:ext uri="{FF2B5EF4-FFF2-40B4-BE49-F238E27FC236}">
                <a16:creationId xmlns:a16="http://schemas.microsoft.com/office/drawing/2014/main" id="{7CD5AB69-7069-48FB-8925-F2BA84129A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29C32A-F7A5-4E3B-A28F-09C82341EB22}"/>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31373319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A997B-D473-47DE-8B7B-22AB6F31E4E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5526035-4B81-4537-A22D-92C2E0DBB61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C2A44D-F637-4017-BAA2-77756A386D98}"/>
              </a:ext>
            </a:extLst>
          </p:cNvPr>
          <p:cNvSpPr>
            <a:spLocks noGrp="1"/>
          </p:cNvSpPr>
          <p:nvPr>
            <p:ph type="dt" sz="half" idx="10"/>
          </p:nvPr>
        </p:nvSpPr>
        <p:spPr/>
        <p:txBody>
          <a:bodyPr/>
          <a:lstStyle/>
          <a:p>
            <a:fld id="{3D5DABC0-2199-478F-BA77-33A651B6CB89}" type="datetime2">
              <a:rPr lang="en-US" smtClean="0"/>
              <a:t>Monday, October 5, 2020</a:t>
            </a:fld>
            <a:endParaRPr lang="en-US"/>
          </a:p>
        </p:txBody>
      </p:sp>
      <p:sp>
        <p:nvSpPr>
          <p:cNvPr id="5" name="Footer Placeholder 4">
            <a:extLst>
              <a:ext uri="{FF2B5EF4-FFF2-40B4-BE49-F238E27FC236}">
                <a16:creationId xmlns:a16="http://schemas.microsoft.com/office/drawing/2014/main" id="{EEC1DCE6-ED7D-417C-ABD4-41D61570FF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AAF19A-FDAE-446A-A6B6-128F7F96A966}"/>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1143300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C96D838-45E9-4D61-AA4E-92A32B579FDA}"/>
              </a:ext>
            </a:extLst>
          </p:cNvPr>
          <p:cNvSpPr>
            <a:spLocks noGrp="1"/>
          </p:cNvSpPr>
          <p:nvPr>
            <p:ph type="title" orient="vert"/>
          </p:nvPr>
        </p:nvSpPr>
        <p:spPr>
          <a:xfrm>
            <a:off x="8724900" y="457199"/>
            <a:ext cx="2628900" cy="5719763"/>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2C3183D0-4392-4364-8A2D-C47A2AF7A87D}"/>
              </a:ext>
            </a:extLst>
          </p:cNvPr>
          <p:cNvSpPr>
            <a:spLocks noGrp="1"/>
          </p:cNvSpPr>
          <p:nvPr>
            <p:ph type="body" orient="vert" idx="1"/>
          </p:nvPr>
        </p:nvSpPr>
        <p:spPr>
          <a:xfrm>
            <a:off x="838200" y="457199"/>
            <a:ext cx="7734300" cy="5719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4A36C9-28D5-4820-84F1-E4B9F4E50FA9}"/>
              </a:ext>
            </a:extLst>
          </p:cNvPr>
          <p:cNvSpPr>
            <a:spLocks noGrp="1"/>
          </p:cNvSpPr>
          <p:nvPr>
            <p:ph type="dt" sz="half" idx="10"/>
          </p:nvPr>
        </p:nvSpPr>
        <p:spPr/>
        <p:txBody>
          <a:bodyPr/>
          <a:lstStyle/>
          <a:p>
            <a:fld id="{D72230C6-DF61-47F4-B8C5-1B70E884BF06}" type="datetime2">
              <a:rPr lang="en-US" smtClean="0"/>
              <a:t>Monday, October 5, 2020</a:t>
            </a:fld>
            <a:endParaRPr lang="en-US"/>
          </a:p>
        </p:txBody>
      </p:sp>
      <p:sp>
        <p:nvSpPr>
          <p:cNvPr id="5" name="Footer Placeholder 4">
            <a:extLst>
              <a:ext uri="{FF2B5EF4-FFF2-40B4-BE49-F238E27FC236}">
                <a16:creationId xmlns:a16="http://schemas.microsoft.com/office/drawing/2014/main" id="{8997EDC8-558D-4646-86D9-A5424CF2A2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0B7537-E67A-411A-BBA4-061521D3D881}"/>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1467108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E99D7-1EE5-4262-9359-A0E2B733116C}"/>
              </a:ext>
            </a:extLst>
          </p:cNvPr>
          <p:cNvSpPr>
            <a:spLocks noGrp="1"/>
          </p:cNvSpPr>
          <p:nvPr>
            <p:ph type="title"/>
          </p:nvPr>
        </p:nvSpPr>
        <p:spPr>
          <a:xfrm>
            <a:off x="1371600" y="793080"/>
            <a:ext cx="10240903" cy="1233488"/>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B3DA1C5-272A-45C2-A11A-E7769A27D32F}"/>
              </a:ext>
            </a:extLst>
          </p:cNvPr>
          <p:cNvSpPr>
            <a:spLocks noGrp="1"/>
          </p:cNvSpPr>
          <p:nvPr>
            <p:ph idx="1"/>
          </p:nvPr>
        </p:nvSpPr>
        <p:spPr>
          <a:xfrm>
            <a:off x="1371600" y="2114939"/>
            <a:ext cx="10240903" cy="395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D63DA15-1EAB-4524-9BB7-8A7DA82A20AD}"/>
              </a:ext>
            </a:extLst>
          </p:cNvPr>
          <p:cNvSpPr>
            <a:spLocks noGrp="1"/>
          </p:cNvSpPr>
          <p:nvPr>
            <p:ph type="dt" sz="half" idx="10"/>
          </p:nvPr>
        </p:nvSpPr>
        <p:spPr/>
        <p:txBody>
          <a:bodyPr/>
          <a:lstStyle/>
          <a:p>
            <a:fld id="{6B12B50C-7EEE-46CD-BAF7-BBC4026D959A}" type="datetime2">
              <a:rPr lang="en-US" smtClean="0"/>
              <a:t>Monday, October 5, 2020</a:t>
            </a:fld>
            <a:endParaRPr lang="en-US"/>
          </a:p>
        </p:txBody>
      </p:sp>
      <p:sp>
        <p:nvSpPr>
          <p:cNvPr id="5" name="Footer Placeholder 4">
            <a:extLst>
              <a:ext uri="{FF2B5EF4-FFF2-40B4-BE49-F238E27FC236}">
                <a16:creationId xmlns:a16="http://schemas.microsoft.com/office/drawing/2014/main" id="{A1EB93B9-7818-489D-AFFB-B6EAD27FF1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528D36-894E-4FCB-B8BB-84DE89949B23}"/>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632370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964F1-5687-421F-B3DF-BA3C8DADC0E6}"/>
              </a:ext>
            </a:extLst>
          </p:cNvPr>
          <p:cNvSpPr>
            <a:spLocks noGrp="1"/>
          </p:cNvSpPr>
          <p:nvPr>
            <p:ph type="title"/>
          </p:nvPr>
        </p:nvSpPr>
        <p:spPr>
          <a:xfrm>
            <a:off x="1380930" y="1709738"/>
            <a:ext cx="9966519" cy="2852737"/>
          </a:xfrm>
        </p:spPr>
        <p:txBody>
          <a:bodyPr anchor="b">
            <a:normAutofit/>
          </a:bodyPr>
          <a:lstStyle>
            <a:lvl1pPr>
              <a:defRPr sz="4400" spc="75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DDBB876-5FD9-4964-BD37-6F05DAEBE325}"/>
              </a:ext>
            </a:extLst>
          </p:cNvPr>
          <p:cNvSpPr>
            <a:spLocks noGrp="1"/>
          </p:cNvSpPr>
          <p:nvPr>
            <p:ph type="body" idx="1" hasCustomPrompt="1"/>
          </p:nvPr>
        </p:nvSpPr>
        <p:spPr>
          <a:xfrm>
            <a:off x="1380930" y="4976327"/>
            <a:ext cx="9966520" cy="1113323"/>
          </a:xfrm>
        </p:spPr>
        <p:txBody>
          <a:bodyPr>
            <a:normAutofit/>
          </a:bodyPr>
          <a:lstStyle>
            <a:lvl1pPr marL="0" indent="0">
              <a:buNone/>
              <a:defRPr sz="1200" spc="6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875EA80A-FCDD-4009-9A1F-8B54817869DC}"/>
              </a:ext>
            </a:extLst>
          </p:cNvPr>
          <p:cNvSpPr>
            <a:spLocks noGrp="1"/>
          </p:cNvSpPr>
          <p:nvPr>
            <p:ph type="dt" sz="half" idx="10"/>
          </p:nvPr>
        </p:nvSpPr>
        <p:spPr/>
        <p:txBody>
          <a:bodyPr/>
          <a:lstStyle/>
          <a:p>
            <a:fld id="{8D4211C4-AE09-4254-A5E3-6DA9B099C971}" type="datetime2">
              <a:rPr lang="en-US" smtClean="0"/>
              <a:t>Monday, October 5, 2020</a:t>
            </a:fld>
            <a:endParaRPr lang="en-US"/>
          </a:p>
        </p:txBody>
      </p:sp>
      <p:sp>
        <p:nvSpPr>
          <p:cNvPr id="5" name="Footer Placeholder 4">
            <a:extLst>
              <a:ext uri="{FF2B5EF4-FFF2-40B4-BE49-F238E27FC236}">
                <a16:creationId xmlns:a16="http://schemas.microsoft.com/office/drawing/2014/main" id="{EA4A3422-56D9-4942-BC63-831AED91F1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D4B42A-AC2C-4FD8-AD0D-BECDD3846D3A}"/>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136500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FDAF1-8359-4A0F-91B3-03E77C670543}"/>
              </a:ext>
            </a:extLst>
          </p:cNvPr>
          <p:cNvSpPr>
            <a:spLocks noGrp="1"/>
          </p:cNvSpPr>
          <p:nvPr>
            <p:ph type="title"/>
          </p:nvPr>
        </p:nvSpPr>
        <p:spPr>
          <a:xfrm>
            <a:off x="1044054" y="457200"/>
            <a:ext cx="10309745" cy="1233488"/>
          </a:xfrm>
        </p:spPr>
        <p:txBody>
          <a:bodyPr>
            <a:normAutofit/>
          </a:bodyPr>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921E3D3-6B33-4CA0-B06B-A8BB05CAB3C4}"/>
              </a:ext>
            </a:extLst>
          </p:cNvPr>
          <p:cNvSpPr>
            <a:spLocks noGrp="1"/>
          </p:cNvSpPr>
          <p:nvPr>
            <p:ph sz="half" idx="1"/>
          </p:nvPr>
        </p:nvSpPr>
        <p:spPr>
          <a:xfrm>
            <a:off x="1044054" y="1996141"/>
            <a:ext cx="4975746" cy="41808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629C334-815D-47FD-A9B5-E871E28641C9}"/>
              </a:ext>
            </a:extLst>
          </p:cNvPr>
          <p:cNvSpPr>
            <a:spLocks noGrp="1"/>
          </p:cNvSpPr>
          <p:nvPr>
            <p:ph sz="half" idx="2"/>
          </p:nvPr>
        </p:nvSpPr>
        <p:spPr>
          <a:xfrm>
            <a:off x="6172200" y="1996141"/>
            <a:ext cx="5181600" cy="41808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797975F2-7A90-4820-B90F-D28E31A35EB8}"/>
              </a:ext>
            </a:extLst>
          </p:cNvPr>
          <p:cNvSpPr>
            <a:spLocks noGrp="1"/>
          </p:cNvSpPr>
          <p:nvPr>
            <p:ph type="dt" sz="half" idx="10"/>
          </p:nvPr>
        </p:nvSpPr>
        <p:spPr/>
        <p:txBody>
          <a:bodyPr/>
          <a:lstStyle/>
          <a:p>
            <a:fld id="{681742C3-E082-4760-93B2-E209268DD00C}" type="datetime2">
              <a:rPr lang="en-US" smtClean="0"/>
              <a:t>Monday, October 5, 2020</a:t>
            </a:fld>
            <a:endParaRPr lang="en-US"/>
          </a:p>
        </p:txBody>
      </p:sp>
      <p:sp>
        <p:nvSpPr>
          <p:cNvPr id="6" name="Footer Placeholder 5">
            <a:extLst>
              <a:ext uri="{FF2B5EF4-FFF2-40B4-BE49-F238E27FC236}">
                <a16:creationId xmlns:a16="http://schemas.microsoft.com/office/drawing/2014/main" id="{823CFAD5-8AF8-4610-8324-85AA062E27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808CC8-C46E-4A10-8A83-7A251067EA68}"/>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214757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E82B8-F9D9-4F53-A4A6-F12EB5F12846}"/>
              </a:ext>
            </a:extLst>
          </p:cNvPr>
          <p:cNvSpPr>
            <a:spLocks noGrp="1"/>
          </p:cNvSpPr>
          <p:nvPr>
            <p:ph type="title"/>
          </p:nvPr>
        </p:nvSpPr>
        <p:spPr>
          <a:xfrm>
            <a:off x="1368490" y="457200"/>
            <a:ext cx="9986898" cy="1233488"/>
          </a:xfrm>
        </p:spPr>
        <p:txBody>
          <a:bodyPr>
            <a:normAutofit/>
          </a:bodyPr>
          <a:lstStyle>
            <a:lvl1pPr>
              <a:defRPr sz="2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1F070CA-85E9-47C7-8564-FFA1AE34B9E5}"/>
              </a:ext>
            </a:extLst>
          </p:cNvPr>
          <p:cNvSpPr>
            <a:spLocks noGrp="1"/>
          </p:cNvSpPr>
          <p:nvPr>
            <p:ph type="body" idx="1"/>
          </p:nvPr>
        </p:nvSpPr>
        <p:spPr>
          <a:xfrm>
            <a:off x="1368490" y="1681163"/>
            <a:ext cx="462908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38D4B1-41B3-4BF5-9076-A16984A81FF1}"/>
              </a:ext>
            </a:extLst>
          </p:cNvPr>
          <p:cNvSpPr>
            <a:spLocks noGrp="1"/>
          </p:cNvSpPr>
          <p:nvPr>
            <p:ph sz="half" idx="2"/>
          </p:nvPr>
        </p:nvSpPr>
        <p:spPr>
          <a:xfrm>
            <a:off x="1368490" y="2505075"/>
            <a:ext cx="4629085"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2E6A38DC-A016-4CFD-AC19-F24A9E062022}"/>
              </a:ext>
            </a:extLst>
          </p:cNvPr>
          <p:cNvSpPr>
            <a:spLocks noGrp="1"/>
          </p:cNvSpPr>
          <p:nvPr>
            <p:ph type="body" sz="quarter" idx="3"/>
          </p:nvPr>
        </p:nvSpPr>
        <p:spPr>
          <a:xfrm>
            <a:off x="6344816" y="1681163"/>
            <a:ext cx="501057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1F930FA-8C00-42AB-B2D1-FE4E4BDB3C6E}"/>
              </a:ext>
            </a:extLst>
          </p:cNvPr>
          <p:cNvSpPr>
            <a:spLocks noGrp="1"/>
          </p:cNvSpPr>
          <p:nvPr>
            <p:ph sz="quarter" idx="4"/>
          </p:nvPr>
        </p:nvSpPr>
        <p:spPr>
          <a:xfrm>
            <a:off x="6344814" y="2505075"/>
            <a:ext cx="5010573"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E18B698E-FAE5-4F2C-AE0E-4FD281E8F30E}"/>
              </a:ext>
            </a:extLst>
          </p:cNvPr>
          <p:cNvSpPr>
            <a:spLocks noGrp="1"/>
          </p:cNvSpPr>
          <p:nvPr>
            <p:ph type="dt" sz="half" idx="10"/>
          </p:nvPr>
        </p:nvSpPr>
        <p:spPr/>
        <p:txBody>
          <a:bodyPr/>
          <a:lstStyle/>
          <a:p>
            <a:fld id="{3B6FC950-F824-48B9-B984-CAEE265865E5}" type="datetime2">
              <a:rPr lang="en-US" smtClean="0"/>
              <a:t>Monday, October 5, 2020</a:t>
            </a:fld>
            <a:endParaRPr lang="en-US"/>
          </a:p>
        </p:txBody>
      </p:sp>
      <p:sp>
        <p:nvSpPr>
          <p:cNvPr id="8" name="Footer Placeholder 7">
            <a:extLst>
              <a:ext uri="{FF2B5EF4-FFF2-40B4-BE49-F238E27FC236}">
                <a16:creationId xmlns:a16="http://schemas.microsoft.com/office/drawing/2014/main" id="{B5C4BB6C-CAA4-4EA8-8EA1-65ADE056F25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5BB6A12-0532-47CA-B070-232141CC1064}"/>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306316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08FA1-831E-4AD6-B0D1-BA85E67A5032}"/>
              </a:ext>
            </a:extLst>
          </p:cNvPr>
          <p:cNvSpPr>
            <a:spLocks noGrp="1"/>
          </p:cNvSpPr>
          <p:nvPr>
            <p:ph type="title"/>
          </p:nvPr>
        </p:nvSpPr>
        <p:spPr>
          <a:xfrm>
            <a:off x="1371599" y="457200"/>
            <a:ext cx="9982199" cy="1233488"/>
          </a:xfrm>
        </p:spPr>
        <p:txBody>
          <a:bodyPr>
            <a:normAutofit/>
          </a:bodyPr>
          <a:lstStyle>
            <a:lvl1pPr>
              <a:defRPr sz="32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ACE94142-C469-4B0E-8C01-C64BA28F52D2}"/>
              </a:ext>
            </a:extLst>
          </p:cNvPr>
          <p:cNvSpPr>
            <a:spLocks noGrp="1"/>
          </p:cNvSpPr>
          <p:nvPr>
            <p:ph type="dt" sz="half" idx="10"/>
          </p:nvPr>
        </p:nvSpPr>
        <p:spPr/>
        <p:txBody>
          <a:bodyPr/>
          <a:lstStyle/>
          <a:p>
            <a:fld id="{BC8E3A0F-68E7-4D17-BB84-ED1BA4F6AC6B}" type="datetime2">
              <a:rPr lang="en-US" smtClean="0"/>
              <a:t>Monday, October 5, 2020</a:t>
            </a:fld>
            <a:endParaRPr lang="en-US"/>
          </a:p>
        </p:txBody>
      </p:sp>
      <p:sp>
        <p:nvSpPr>
          <p:cNvPr id="4" name="Footer Placeholder 3">
            <a:extLst>
              <a:ext uri="{FF2B5EF4-FFF2-40B4-BE49-F238E27FC236}">
                <a16:creationId xmlns:a16="http://schemas.microsoft.com/office/drawing/2014/main" id="{02AAFCE6-5C7E-438F-8D4A-21E15568144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2ACFD88-63EA-427F-978C-B7844D1A5E32}"/>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883543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682A4F0-76A5-4852-982B-32B3B685732E}"/>
              </a:ext>
            </a:extLst>
          </p:cNvPr>
          <p:cNvSpPr>
            <a:spLocks noGrp="1"/>
          </p:cNvSpPr>
          <p:nvPr>
            <p:ph type="dt" sz="half" idx="10"/>
          </p:nvPr>
        </p:nvSpPr>
        <p:spPr/>
        <p:txBody>
          <a:bodyPr/>
          <a:lstStyle/>
          <a:p>
            <a:fld id="{EDB7BC4F-EDA1-4BA2-BFF3-FE5B31CCB58B}" type="datetime2">
              <a:rPr lang="en-US" smtClean="0"/>
              <a:t>Monday, October 5, 2020</a:t>
            </a:fld>
            <a:endParaRPr lang="en-US"/>
          </a:p>
        </p:txBody>
      </p:sp>
      <p:sp>
        <p:nvSpPr>
          <p:cNvPr id="3" name="Footer Placeholder 2">
            <a:extLst>
              <a:ext uri="{FF2B5EF4-FFF2-40B4-BE49-F238E27FC236}">
                <a16:creationId xmlns:a16="http://schemas.microsoft.com/office/drawing/2014/main" id="{8750CFAE-4BEB-4272-A2E6-FDD9D6A0329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43B71B7-74B7-4CF1-8FE0-F4863CD7D97C}"/>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770497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432BE-C4E5-4F12-AB53-EBEF2B76B251}"/>
              </a:ext>
            </a:extLst>
          </p:cNvPr>
          <p:cNvSpPr>
            <a:spLocks noGrp="1"/>
          </p:cNvSpPr>
          <p:nvPr>
            <p:ph type="title"/>
          </p:nvPr>
        </p:nvSpPr>
        <p:spPr>
          <a:xfrm>
            <a:off x="1318755" y="457200"/>
            <a:ext cx="3932237" cy="1921434"/>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FAE7F57-4ABF-4BA4-A892-38857A02F60D}"/>
              </a:ext>
            </a:extLst>
          </p:cNvPr>
          <p:cNvSpPr>
            <a:spLocks noGrp="1"/>
          </p:cNvSpPr>
          <p:nvPr>
            <p:ph idx="1"/>
          </p:nvPr>
        </p:nvSpPr>
        <p:spPr>
          <a:xfrm>
            <a:off x="5648130" y="987425"/>
            <a:ext cx="5707257" cy="4873625"/>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032E444-E5BD-443F-AB83-84D7CE0AB768}"/>
              </a:ext>
            </a:extLst>
          </p:cNvPr>
          <p:cNvSpPr>
            <a:spLocks noGrp="1"/>
          </p:cNvSpPr>
          <p:nvPr>
            <p:ph type="body" sz="half" idx="2"/>
          </p:nvPr>
        </p:nvSpPr>
        <p:spPr>
          <a:xfrm>
            <a:off x="1318755" y="2799184"/>
            <a:ext cx="3932237" cy="306980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11998A4-FD2F-4126-99C5-E2063AE02482}"/>
              </a:ext>
            </a:extLst>
          </p:cNvPr>
          <p:cNvSpPr>
            <a:spLocks noGrp="1"/>
          </p:cNvSpPr>
          <p:nvPr>
            <p:ph type="dt" sz="half" idx="10"/>
          </p:nvPr>
        </p:nvSpPr>
        <p:spPr/>
        <p:txBody>
          <a:bodyPr/>
          <a:lstStyle/>
          <a:p>
            <a:fld id="{3AAE694C-1394-4838-A564-7380835C2E77}" type="datetime2">
              <a:rPr lang="en-US" smtClean="0"/>
              <a:t>Monday, October 5, 2020</a:t>
            </a:fld>
            <a:endParaRPr lang="en-US"/>
          </a:p>
        </p:txBody>
      </p:sp>
      <p:sp>
        <p:nvSpPr>
          <p:cNvPr id="6" name="Footer Placeholder 5">
            <a:extLst>
              <a:ext uri="{FF2B5EF4-FFF2-40B4-BE49-F238E27FC236}">
                <a16:creationId xmlns:a16="http://schemas.microsoft.com/office/drawing/2014/main" id="{E96457D3-F808-4DB2-9C9C-B185E71F26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31BC9B-21D1-4D2D-B02E-C887A02CA373}"/>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2913845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43EC2-2D8C-4E8D-8CC7-9676480146E2}"/>
              </a:ext>
            </a:extLst>
          </p:cNvPr>
          <p:cNvSpPr>
            <a:spLocks noGrp="1"/>
          </p:cNvSpPr>
          <p:nvPr>
            <p:ph type="title"/>
          </p:nvPr>
        </p:nvSpPr>
        <p:spPr>
          <a:xfrm>
            <a:off x="1378966" y="681135"/>
            <a:ext cx="3932237" cy="1600200"/>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566AF89-5FBD-43DD-958D-A5C608AE2E2C}"/>
              </a:ext>
            </a:extLst>
          </p:cNvPr>
          <p:cNvSpPr>
            <a:spLocks noGrp="1"/>
          </p:cNvSpPr>
          <p:nvPr>
            <p:ph type="pic" idx="1"/>
          </p:nvPr>
        </p:nvSpPr>
        <p:spPr>
          <a:xfrm>
            <a:off x="5834742" y="858417"/>
            <a:ext cx="5520645" cy="500263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F770A545-2CE6-48C4-A725-EF68A3F1BFCB}"/>
              </a:ext>
            </a:extLst>
          </p:cNvPr>
          <p:cNvSpPr>
            <a:spLocks noGrp="1"/>
          </p:cNvSpPr>
          <p:nvPr>
            <p:ph type="body" sz="half" idx="2"/>
          </p:nvPr>
        </p:nvSpPr>
        <p:spPr>
          <a:xfrm>
            <a:off x="1378966" y="2281335"/>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4466B2-6FE6-4352-BBF9-84BCD946C28B}"/>
              </a:ext>
            </a:extLst>
          </p:cNvPr>
          <p:cNvSpPr>
            <a:spLocks noGrp="1"/>
          </p:cNvSpPr>
          <p:nvPr>
            <p:ph type="dt" sz="half" idx="10"/>
          </p:nvPr>
        </p:nvSpPr>
        <p:spPr/>
        <p:txBody>
          <a:bodyPr/>
          <a:lstStyle/>
          <a:p>
            <a:fld id="{CAB84B19-1A00-4EDB-8425-E1827A377364}" type="datetime2">
              <a:rPr lang="en-US" smtClean="0"/>
              <a:t>Monday, October 5, 2020</a:t>
            </a:fld>
            <a:endParaRPr lang="en-US"/>
          </a:p>
        </p:txBody>
      </p:sp>
      <p:sp>
        <p:nvSpPr>
          <p:cNvPr id="6" name="Footer Placeholder 5">
            <a:extLst>
              <a:ext uri="{FF2B5EF4-FFF2-40B4-BE49-F238E27FC236}">
                <a16:creationId xmlns:a16="http://schemas.microsoft.com/office/drawing/2014/main" id="{398991BC-29A5-4182-BD83-9D99D28894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C1C78F-6633-4604-8832-8E9D2DC768BB}"/>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2624281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D4C0BBB-0042-4603-A226-6117F3FD5B3C}"/>
              </a:ext>
            </a:extLst>
          </p:cNvPr>
          <p:cNvSpPr/>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C44F520-2598-460E-9F91-B02F60830CA2}"/>
              </a:ext>
            </a:extLst>
          </p:cNvPr>
          <p:cNvSpPr/>
          <p:nvPr/>
        </p:nvSpPr>
        <p:spPr>
          <a:xfrm flipH="1">
            <a:off x="4038600" y="6400799"/>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AD478F2F-4F04-4604-9005-BF0CB1142512}"/>
              </a:ext>
            </a:extLst>
          </p:cNvPr>
          <p:cNvSpPr>
            <a:spLocks noGrp="1"/>
          </p:cNvSpPr>
          <p:nvPr>
            <p:ph type="title"/>
          </p:nvPr>
        </p:nvSpPr>
        <p:spPr>
          <a:xfrm>
            <a:off x="1371600" y="361666"/>
            <a:ext cx="9810376" cy="1659404"/>
          </a:xfrm>
          <a:prstGeom prst="rect">
            <a:avLst/>
          </a:prstGeom>
        </p:spPr>
        <p:txBody>
          <a:bodyPr vert="horz" lIns="0" tIns="0" rIns="0" bIns="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54A17D2-52AF-4B40-80A8-3E0DB855F297}"/>
              </a:ext>
            </a:extLst>
          </p:cNvPr>
          <p:cNvSpPr>
            <a:spLocks noGrp="1"/>
          </p:cNvSpPr>
          <p:nvPr>
            <p:ph type="body" idx="1"/>
          </p:nvPr>
        </p:nvSpPr>
        <p:spPr>
          <a:xfrm>
            <a:off x="1371600" y="2286000"/>
            <a:ext cx="9810376" cy="3857811"/>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592E0AA-D5B3-4BCF-BA69-209D9B335A06}"/>
              </a:ext>
            </a:extLst>
          </p:cNvPr>
          <p:cNvSpPr>
            <a:spLocks noGrp="1"/>
          </p:cNvSpPr>
          <p:nvPr>
            <p:ph type="dt" sz="half" idx="2"/>
          </p:nvPr>
        </p:nvSpPr>
        <p:spPr>
          <a:xfrm>
            <a:off x="7910111" y="6409170"/>
            <a:ext cx="3702392" cy="448830"/>
          </a:xfrm>
          <a:prstGeom prst="rect">
            <a:avLst/>
          </a:prstGeom>
        </p:spPr>
        <p:txBody>
          <a:bodyPr vert="horz" lIns="91440" tIns="45720" rIns="91440" bIns="45720" rtlCol="0" anchor="ctr"/>
          <a:lstStyle>
            <a:lvl1pPr algn="r">
              <a:defRPr sz="800" cap="all" spc="300" baseline="0">
                <a:solidFill>
                  <a:schemeClr val="bg1"/>
                </a:solidFill>
              </a:defRPr>
            </a:lvl1pPr>
          </a:lstStyle>
          <a:p>
            <a:fld id="{10076A27-8146-4F75-9851-A83577C6FD8A}" type="datetime2">
              <a:rPr lang="en-US" smtClean="0"/>
              <a:t>Monday, October 5, 2020</a:t>
            </a:fld>
            <a:endParaRPr lang="en-US"/>
          </a:p>
        </p:txBody>
      </p:sp>
      <p:sp>
        <p:nvSpPr>
          <p:cNvPr id="5" name="Footer Placeholder 4">
            <a:extLst>
              <a:ext uri="{FF2B5EF4-FFF2-40B4-BE49-F238E27FC236}">
                <a16:creationId xmlns:a16="http://schemas.microsoft.com/office/drawing/2014/main" id="{5F10A637-D86F-4FA1-985D-2D82456511B1}"/>
              </a:ext>
            </a:extLst>
          </p:cNvPr>
          <p:cNvSpPr>
            <a:spLocks noGrp="1"/>
          </p:cNvSpPr>
          <p:nvPr>
            <p:ph type="ftr" sz="quarter" idx="3"/>
          </p:nvPr>
        </p:nvSpPr>
        <p:spPr>
          <a:xfrm rot="5400000">
            <a:off x="-1828801" y="1912217"/>
            <a:ext cx="4114800" cy="457200"/>
          </a:xfrm>
          <a:prstGeom prst="rect">
            <a:avLst/>
          </a:prstGeom>
        </p:spPr>
        <p:txBody>
          <a:bodyPr vert="horz" lIns="91440" tIns="45720" rIns="91440" bIns="45720" rtlCol="0" anchor="ctr"/>
          <a:lstStyle>
            <a:lvl1pPr algn="l">
              <a:defRPr sz="800" b="1">
                <a:solidFill>
                  <a:schemeClr val="tx1"/>
                </a:solidFill>
                <a:latin typeface="+mj-lt"/>
              </a:defRPr>
            </a:lvl1pPr>
          </a:lstStyle>
          <a:p>
            <a:endParaRPr lang="en-US"/>
          </a:p>
        </p:txBody>
      </p:sp>
      <p:sp>
        <p:nvSpPr>
          <p:cNvPr id="6" name="Slide Number Placeholder 5">
            <a:extLst>
              <a:ext uri="{FF2B5EF4-FFF2-40B4-BE49-F238E27FC236}">
                <a16:creationId xmlns:a16="http://schemas.microsoft.com/office/drawing/2014/main" id="{80F2FA4D-A931-46BA-B767-29A6FD5AAD2A}"/>
              </a:ext>
            </a:extLst>
          </p:cNvPr>
          <p:cNvSpPr>
            <a:spLocks noGrp="1"/>
          </p:cNvSpPr>
          <p:nvPr>
            <p:ph type="sldNum" sz="quarter" idx="4"/>
          </p:nvPr>
        </p:nvSpPr>
        <p:spPr>
          <a:xfrm>
            <a:off x="11669678" y="6408742"/>
            <a:ext cx="438652" cy="448830"/>
          </a:xfrm>
          <a:prstGeom prst="rect">
            <a:avLst/>
          </a:prstGeom>
        </p:spPr>
        <p:txBody>
          <a:bodyPr vert="horz" lIns="91440" tIns="45720" rIns="91440" bIns="45720" rtlCol="0" anchor="ctr"/>
          <a:lstStyle>
            <a:lvl1pPr algn="r">
              <a:defRPr sz="800">
                <a:solidFill>
                  <a:schemeClr val="bg1"/>
                </a:solidFill>
              </a:defRPr>
            </a:lvl1pPr>
          </a:lstStyle>
          <a:p>
            <a:fld id="{B9EAB3BA-07EE-4B64-A177-47C30D775877}" type="slidenum">
              <a:rPr lang="en-US" smtClean="0"/>
              <a:t>‹#›</a:t>
            </a:fld>
            <a:endParaRPr lang="en-US"/>
          </a:p>
        </p:txBody>
      </p:sp>
    </p:spTree>
    <p:extLst>
      <p:ext uri="{BB962C8B-B14F-4D97-AF65-F5344CB8AC3E}">
        <p14:creationId xmlns:p14="http://schemas.microsoft.com/office/powerpoint/2010/main" val="489815911"/>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15" r:id="rId4"/>
    <p:sldLayoutId id="2147483716" r:id="rId5"/>
    <p:sldLayoutId id="2147483721" r:id="rId6"/>
    <p:sldLayoutId id="2147483717" r:id="rId7"/>
    <p:sldLayoutId id="2147483718" r:id="rId8"/>
    <p:sldLayoutId id="2147483719" r:id="rId9"/>
    <p:sldLayoutId id="2147483720" r:id="rId10"/>
    <p:sldLayoutId id="2147483722" r:id="rId11"/>
  </p:sldLayoutIdLst>
  <p:hf sldNum="0" hdr="0" ftr="0" dt="0"/>
  <p:txStyles>
    <p:titleStyle>
      <a:lvl1pPr algn="l" defTabSz="914400" rtl="0" eaLnBrk="1" latinLnBrk="0" hangingPunct="1">
        <a:lnSpc>
          <a:spcPct val="100000"/>
        </a:lnSpc>
        <a:spcBef>
          <a:spcPct val="0"/>
        </a:spcBef>
        <a:buNone/>
        <a:defRPr sz="3600" b="1" i="0" kern="1200" cap="all" spc="70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8">
            <a:extLst>
              <a:ext uri="{FF2B5EF4-FFF2-40B4-BE49-F238E27FC236}">
                <a16:creationId xmlns:a16="http://schemas.microsoft.com/office/drawing/2014/main" id="{F619DE0E-F039-443E-AF60-E4B6AA72D2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0">
            <a:extLst>
              <a:ext uri="{FF2B5EF4-FFF2-40B4-BE49-F238E27FC236}">
                <a16:creationId xmlns:a16="http://schemas.microsoft.com/office/drawing/2014/main" id="{AA065953-3D69-4CD4-80C3-DF10DEB4C7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30"/>
            <a:ext cx="8104091" cy="6857571"/>
          </a:xfrm>
          <a:prstGeom prst="rect">
            <a:avLst/>
          </a:prstGeom>
          <a:gradFill>
            <a:gsLst>
              <a:gs pos="0">
                <a:schemeClr val="accent4">
                  <a:alpha val="80000"/>
                </a:schemeClr>
              </a:gs>
              <a:gs pos="100000">
                <a:schemeClr val="accent2"/>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AB36DB5-F10D-4EDB-87E2-ECB9301FF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874250" y="627728"/>
            <a:ext cx="4355593" cy="8104092"/>
          </a:xfrm>
          <a:prstGeom prst="rect">
            <a:avLst/>
          </a:prstGeom>
          <a:gradFill>
            <a:gsLst>
              <a:gs pos="0">
                <a:schemeClr val="accent5">
                  <a:alpha val="0"/>
                </a:schemeClr>
              </a:gs>
              <a:gs pos="91000">
                <a:schemeClr val="accent2">
                  <a:alpha val="43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46F195D-95DC-419E-BBC1-E2B601A606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1"/>
            <a:ext cx="5638801" cy="6886827"/>
          </a:xfrm>
          <a:prstGeom prst="rect">
            <a:avLst/>
          </a:prstGeom>
          <a:gradFill>
            <a:gsLst>
              <a:gs pos="49000">
                <a:schemeClr val="accent6">
                  <a:lumMod val="75000"/>
                  <a:alpha val="0"/>
                </a:schemeClr>
              </a:gs>
              <a:gs pos="99000">
                <a:schemeClr val="accent6">
                  <a:alpha val="7900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55993D72-5628-4E5E-BB9F-96066414EE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1609180" y="724988"/>
            <a:ext cx="5121259" cy="5458067"/>
          </a:xfrm>
          <a:prstGeom prst="ellipse">
            <a:avLst/>
          </a:prstGeom>
          <a:gradFill>
            <a:gsLst>
              <a:gs pos="39000">
                <a:schemeClr val="accent4">
                  <a:lumMod val="20000"/>
                  <a:lumOff val="80000"/>
                  <a:alpha val="0"/>
                </a:schemeClr>
              </a:gs>
              <a:gs pos="100000">
                <a:schemeClr val="accent6">
                  <a:alpha val="29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71734B3-54AF-4C33-B32B-3F1759E4A5FA}"/>
              </a:ext>
            </a:extLst>
          </p:cNvPr>
          <p:cNvSpPr>
            <a:spLocks noGrp="1"/>
          </p:cNvSpPr>
          <p:nvPr>
            <p:ph type="ctrTitle"/>
          </p:nvPr>
        </p:nvSpPr>
        <p:spPr>
          <a:xfrm>
            <a:off x="1438877" y="2888559"/>
            <a:ext cx="6292690" cy="2992576"/>
          </a:xfrm>
        </p:spPr>
        <p:txBody>
          <a:bodyPr anchor="t">
            <a:normAutofit/>
          </a:bodyPr>
          <a:lstStyle/>
          <a:p>
            <a:pPr algn="l"/>
            <a:r>
              <a:rPr lang="en-US" sz="3600" dirty="0">
                <a:solidFill>
                  <a:schemeClr val="bg1"/>
                </a:solidFill>
              </a:rPr>
              <a:t>“Moment Quote” </a:t>
            </a:r>
          </a:p>
        </p:txBody>
      </p:sp>
      <p:sp>
        <p:nvSpPr>
          <p:cNvPr id="3" name="Subtitle 2">
            <a:extLst>
              <a:ext uri="{FF2B5EF4-FFF2-40B4-BE49-F238E27FC236}">
                <a16:creationId xmlns:a16="http://schemas.microsoft.com/office/drawing/2014/main" id="{B57E9ED1-E391-4663-9CD9-FAAD8A745C60}"/>
              </a:ext>
            </a:extLst>
          </p:cNvPr>
          <p:cNvSpPr>
            <a:spLocks noGrp="1"/>
          </p:cNvSpPr>
          <p:nvPr>
            <p:ph type="subTitle" idx="1"/>
          </p:nvPr>
        </p:nvSpPr>
        <p:spPr>
          <a:xfrm>
            <a:off x="3772278" y="2804863"/>
            <a:ext cx="5392495" cy="1248274"/>
          </a:xfrm>
        </p:spPr>
        <p:txBody>
          <a:bodyPr anchor="b">
            <a:normAutofit/>
          </a:bodyPr>
          <a:lstStyle/>
          <a:p>
            <a:pPr algn="l"/>
            <a:r>
              <a:rPr lang="en-US" sz="1400" dirty="0">
                <a:solidFill>
                  <a:schemeClr val="bg1"/>
                </a:solidFill>
              </a:rPr>
              <a:t>By: Nicole pagan</a:t>
            </a:r>
          </a:p>
        </p:txBody>
      </p:sp>
      <p:pic>
        <p:nvPicPr>
          <p:cNvPr id="18" name="Picture 3">
            <a:extLst>
              <a:ext uri="{FF2B5EF4-FFF2-40B4-BE49-F238E27FC236}">
                <a16:creationId xmlns:a16="http://schemas.microsoft.com/office/drawing/2014/main" id="{6891EB5B-32FB-4A0F-B49E-F188D13A5A09}"/>
              </a:ext>
            </a:extLst>
          </p:cNvPr>
          <p:cNvPicPr>
            <a:picLocks noChangeAspect="1"/>
          </p:cNvPicPr>
          <p:nvPr/>
        </p:nvPicPr>
        <p:blipFill rotWithShape="1">
          <a:blip r:embed="rId2"/>
          <a:srcRect l="26081" r="34014" b="-1"/>
          <a:stretch/>
        </p:blipFill>
        <p:spPr>
          <a:xfrm>
            <a:off x="8104092" y="10"/>
            <a:ext cx="4099858" cy="6857990"/>
          </a:xfrm>
          <a:prstGeom prst="rect">
            <a:avLst/>
          </a:prstGeom>
        </p:spPr>
      </p:pic>
    </p:spTree>
    <p:extLst>
      <p:ext uri="{BB962C8B-B14F-4D97-AF65-F5344CB8AC3E}">
        <p14:creationId xmlns:p14="http://schemas.microsoft.com/office/powerpoint/2010/main" val="774732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96F3B-3B9D-47C8-9160-4D70A15C85D8}"/>
              </a:ext>
            </a:extLst>
          </p:cNvPr>
          <p:cNvSpPr>
            <a:spLocks noGrp="1"/>
          </p:cNvSpPr>
          <p:nvPr>
            <p:ph type="title"/>
          </p:nvPr>
        </p:nvSpPr>
        <p:spPr>
          <a:xfrm>
            <a:off x="1371599" y="422019"/>
            <a:ext cx="10240903" cy="1233488"/>
          </a:xfrm>
        </p:spPr>
        <p:txBody>
          <a:bodyPr/>
          <a:lstStyle/>
          <a:p>
            <a:r>
              <a:rPr lang="en-US" dirty="0"/>
              <a:t>What is “moment Quote”?</a:t>
            </a:r>
          </a:p>
        </p:txBody>
      </p:sp>
      <p:sp>
        <p:nvSpPr>
          <p:cNvPr id="3" name="Content Placeholder 2">
            <a:extLst>
              <a:ext uri="{FF2B5EF4-FFF2-40B4-BE49-F238E27FC236}">
                <a16:creationId xmlns:a16="http://schemas.microsoft.com/office/drawing/2014/main" id="{09103E55-67F0-4941-B8EE-561CC3A6D96F}"/>
              </a:ext>
            </a:extLst>
          </p:cNvPr>
          <p:cNvSpPr>
            <a:spLocks noGrp="1"/>
          </p:cNvSpPr>
          <p:nvPr>
            <p:ph idx="1"/>
          </p:nvPr>
        </p:nvSpPr>
        <p:spPr/>
        <p:txBody>
          <a:bodyPr/>
          <a:lstStyle/>
          <a:p>
            <a:r>
              <a:rPr lang="en-US" dirty="0"/>
              <a:t>“Moment Quote” is a touch screen machine with a keyboard attached to it. It can be installed in public places for anybody to use. The social issue to be resolved with this idea has to do with the emotional/mental state of a person and their own problems.</a:t>
            </a:r>
          </a:p>
          <a:p>
            <a:r>
              <a:rPr lang="en-US" dirty="0"/>
              <a:t> “Moment Quote” gives them a relatable quote depending on their situation/issue based on the information they give the machine. The machine has a large library of quotes from different writers, poets, entertainers, activists and more.</a:t>
            </a:r>
          </a:p>
        </p:txBody>
      </p:sp>
    </p:spTree>
    <p:extLst>
      <p:ext uri="{BB962C8B-B14F-4D97-AF65-F5344CB8AC3E}">
        <p14:creationId xmlns:p14="http://schemas.microsoft.com/office/powerpoint/2010/main" val="4135233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1B4AF-E53A-4D6F-B396-3E7EC2B0E178}"/>
              </a:ext>
            </a:extLst>
          </p:cNvPr>
          <p:cNvSpPr>
            <a:spLocks noGrp="1"/>
          </p:cNvSpPr>
          <p:nvPr>
            <p:ph type="title"/>
          </p:nvPr>
        </p:nvSpPr>
        <p:spPr>
          <a:xfrm>
            <a:off x="1371599" y="435272"/>
            <a:ext cx="10240903" cy="1233488"/>
          </a:xfrm>
        </p:spPr>
        <p:txBody>
          <a:bodyPr/>
          <a:lstStyle/>
          <a:p>
            <a:r>
              <a:rPr lang="en-US" dirty="0"/>
              <a:t>How does it work?</a:t>
            </a:r>
          </a:p>
        </p:txBody>
      </p:sp>
      <p:sp>
        <p:nvSpPr>
          <p:cNvPr id="3" name="Content Placeholder 2">
            <a:extLst>
              <a:ext uri="{FF2B5EF4-FFF2-40B4-BE49-F238E27FC236}">
                <a16:creationId xmlns:a16="http://schemas.microsoft.com/office/drawing/2014/main" id="{02C83208-F5D9-4615-990F-56B6A72D6B80}"/>
              </a:ext>
            </a:extLst>
          </p:cNvPr>
          <p:cNvSpPr>
            <a:spLocks noGrp="1"/>
          </p:cNvSpPr>
          <p:nvPr>
            <p:ph idx="1"/>
          </p:nvPr>
        </p:nvSpPr>
        <p:spPr/>
        <p:txBody>
          <a:bodyPr/>
          <a:lstStyle/>
          <a:p>
            <a:r>
              <a:rPr lang="en-US" dirty="0"/>
              <a:t>The way it works is that a person goes up to the machine and it asks them, “How are you feeling at the moment?”. The person answers truthfully and the machine replies to them, “Why is that?” then the individual could use the keyboard to write their answer. Their answer will flash on the blank screen for a second before disappearing and then the machine will choose a quote to display to the individual. </a:t>
            </a:r>
          </a:p>
          <a:p>
            <a:pPr marL="0" indent="0">
              <a:buNone/>
            </a:pPr>
            <a:endParaRPr lang="en-US" dirty="0"/>
          </a:p>
        </p:txBody>
      </p:sp>
    </p:spTree>
    <p:extLst>
      <p:ext uri="{BB962C8B-B14F-4D97-AF65-F5344CB8AC3E}">
        <p14:creationId xmlns:p14="http://schemas.microsoft.com/office/powerpoint/2010/main" val="144667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95CA4-66C5-4116-822F-7B398AAEC02C}"/>
              </a:ext>
            </a:extLst>
          </p:cNvPr>
          <p:cNvSpPr>
            <a:spLocks noGrp="1"/>
          </p:cNvSpPr>
          <p:nvPr>
            <p:ph type="title"/>
          </p:nvPr>
        </p:nvSpPr>
        <p:spPr>
          <a:xfrm>
            <a:off x="1236547" y="413253"/>
            <a:ext cx="10240903" cy="1233488"/>
          </a:xfrm>
        </p:spPr>
        <p:txBody>
          <a:bodyPr/>
          <a:lstStyle/>
          <a:p>
            <a:r>
              <a:rPr lang="en-US" dirty="0"/>
              <a:t>How does it look like? </a:t>
            </a:r>
          </a:p>
        </p:txBody>
      </p:sp>
      <p:pic>
        <p:nvPicPr>
          <p:cNvPr id="1026" name="Picture 2" descr="How to clean a touchscreen on your self-service kiosk| Coping with COVID-19  | Kiosk Marketplace">
            <a:extLst>
              <a:ext uri="{FF2B5EF4-FFF2-40B4-BE49-F238E27FC236}">
                <a16:creationId xmlns:a16="http://schemas.microsoft.com/office/drawing/2014/main" id="{6010C3EE-A015-4E25-BC07-26912A1DFCC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00448" y="2359845"/>
            <a:ext cx="4181117" cy="323011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Keyboard Tray | iPadKiosks.com">
            <a:extLst>
              <a:ext uri="{FF2B5EF4-FFF2-40B4-BE49-F238E27FC236}">
                <a16:creationId xmlns:a16="http://schemas.microsoft.com/office/drawing/2014/main" id="{8150F1CC-4AC3-4398-80CE-CAAFF8BB808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62252" y="2260404"/>
            <a:ext cx="3429000" cy="34290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Amazon.com: LEDkioskdisplay LV1049-P PC Non-Touch Screen Digital Kiosk,  Digital Screen for Advertising Restaurant, Coffee Shop, Hotel, Airport,  Business Office: Electronics">
            <a:extLst>
              <a:ext uri="{FF2B5EF4-FFF2-40B4-BE49-F238E27FC236}">
                <a16:creationId xmlns:a16="http://schemas.microsoft.com/office/drawing/2014/main" id="{9B267085-EABC-46EE-855F-BA45C9ED392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39226" y="1406769"/>
            <a:ext cx="2515075" cy="4697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0029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8800F-98D8-4C7A-BB94-C7D78E980C5B}"/>
              </a:ext>
            </a:extLst>
          </p:cNvPr>
          <p:cNvSpPr>
            <a:spLocks noGrp="1"/>
          </p:cNvSpPr>
          <p:nvPr>
            <p:ph type="title"/>
          </p:nvPr>
        </p:nvSpPr>
        <p:spPr>
          <a:xfrm>
            <a:off x="5001065" y="2114939"/>
            <a:ext cx="10240903" cy="1233488"/>
          </a:xfrm>
        </p:spPr>
        <p:txBody>
          <a:bodyPr/>
          <a:lstStyle/>
          <a:p>
            <a:r>
              <a:rPr lang="en-US" dirty="0"/>
              <a:t>The end</a:t>
            </a:r>
          </a:p>
        </p:txBody>
      </p:sp>
      <p:sp>
        <p:nvSpPr>
          <p:cNvPr id="3" name="Content Placeholder 2">
            <a:extLst>
              <a:ext uri="{FF2B5EF4-FFF2-40B4-BE49-F238E27FC236}">
                <a16:creationId xmlns:a16="http://schemas.microsoft.com/office/drawing/2014/main" id="{DFA57573-546F-490F-A10E-D6798457ECA1}"/>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532114555"/>
      </p:ext>
    </p:extLst>
  </p:cSld>
  <p:clrMapOvr>
    <a:masterClrMapping/>
  </p:clrMapOvr>
</p:sld>
</file>

<file path=ppt/theme/theme1.xml><?xml version="1.0" encoding="utf-8"?>
<a:theme xmlns:a="http://schemas.openxmlformats.org/drawingml/2006/main" name="GradientRiseVTI">
  <a:themeElements>
    <a:clrScheme name="AnalogousFromLightSeedRightStep">
      <a:dk1>
        <a:srgbClr val="000000"/>
      </a:dk1>
      <a:lt1>
        <a:srgbClr val="FFFFFF"/>
      </a:lt1>
      <a:dk2>
        <a:srgbClr val="233D3B"/>
      </a:dk2>
      <a:lt2>
        <a:srgbClr val="E6ECE7"/>
      </a:lt2>
      <a:accent1>
        <a:srgbClr val="CB90C8"/>
      </a:accent1>
      <a:accent2>
        <a:srgbClr val="C0799F"/>
      </a:accent2>
      <a:accent3>
        <a:srgbClr val="CB9198"/>
      </a:accent3>
      <a:accent4>
        <a:srgbClr val="C08E79"/>
      </a:accent4>
      <a:accent5>
        <a:srgbClr val="B2A27C"/>
      </a:accent5>
      <a:accent6>
        <a:srgbClr val="A1A96A"/>
      </a:accent6>
      <a:hlink>
        <a:srgbClr val="568F59"/>
      </a:hlink>
      <a:folHlink>
        <a:srgbClr val="848484"/>
      </a:folHlink>
    </a:clrScheme>
    <a:fontScheme name="Avenir">
      <a:majorFont>
        <a:latin typeface="Gill Sans Nova"/>
        <a:ea typeface=""/>
        <a:cs typeface=""/>
      </a:majorFont>
      <a:minorFont>
        <a:latin typeface="Gill Sans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RiseVTI" id="{C2FC082F-B444-4222-AF20-78444CCB5722}" vid="{39F213E4-0CBC-40CB-B3F6-8C5562B6B99A}"/>
    </a:ext>
  </a:extLst>
</a:theme>
</file>

<file path=docProps/app.xml><?xml version="1.0" encoding="utf-8"?>
<Properties xmlns="http://schemas.openxmlformats.org/officeDocument/2006/extended-properties" xmlns:vt="http://schemas.openxmlformats.org/officeDocument/2006/docPropsVTypes">
  <TotalTime>757</TotalTime>
  <Words>208</Words>
  <Application>Microsoft Office PowerPoint</Application>
  <PresentationFormat>Widescreen</PresentationFormat>
  <Paragraphs>9</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Gill Sans Nova</vt:lpstr>
      <vt:lpstr>GradientRiseVTI</vt:lpstr>
      <vt:lpstr>“Moment Quote” </vt:lpstr>
      <vt:lpstr>What is “moment Quote”?</vt:lpstr>
      <vt:lpstr>How does it work?</vt:lpstr>
      <vt:lpstr>How does it look like? </vt:lpstr>
      <vt:lpstr>The 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“Moment Quote” </dc:title>
  <dc:creator>nicole pagan</dc:creator>
  <cp:lastModifiedBy>nicole pagan</cp:lastModifiedBy>
  <cp:revision>5</cp:revision>
  <dcterms:created xsi:type="dcterms:W3CDTF">2020-10-06T01:44:51Z</dcterms:created>
  <dcterms:modified xsi:type="dcterms:W3CDTF">2020-10-06T14:22:04Z</dcterms:modified>
</cp:coreProperties>
</file>