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76"/>
    <p:restoredTop sz="95928"/>
  </p:normalViewPr>
  <p:slideViewPr>
    <p:cSldViewPr snapToGrid="0" snapToObjects="1">
      <p:cViewPr varScale="1">
        <p:scale>
          <a:sx n="104" d="100"/>
          <a:sy n="104" d="100"/>
        </p:scale>
        <p:origin x="21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82DAB-00F1-5040-9C65-E7F664198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055" y="1204331"/>
            <a:ext cx="5288560" cy="1277295"/>
          </a:xfrm>
        </p:spPr>
        <p:txBody>
          <a:bodyPr/>
          <a:lstStyle/>
          <a:p>
            <a:r>
              <a:rPr lang="en-US" dirty="0"/>
              <a:t>Never Lost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78750-7AF2-EB48-A76F-A030D7127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9890" y="2325509"/>
            <a:ext cx="2561167" cy="707623"/>
          </a:xfrm>
        </p:spPr>
        <p:txBody>
          <a:bodyPr>
            <a:normAutofit/>
          </a:bodyPr>
          <a:lstStyle/>
          <a:p>
            <a:r>
              <a:rPr lang="en-US" dirty="0"/>
              <a:t>By Tatiana Salcedo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D90FA-6BF3-4449-AC17-ABB2E45F0CD7}"/>
              </a:ext>
            </a:extLst>
          </p:cNvPr>
          <p:cNvSpPr txBox="1"/>
          <p:nvPr/>
        </p:nvSpPr>
        <p:spPr>
          <a:xfrm>
            <a:off x="6096000" y="3222213"/>
            <a:ext cx="46514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Every day we log onto social media and see a new child is missing. Lost children have been a problem for many centuries now. It is time that we stop losing our children to vile people out in the world. </a:t>
            </a:r>
          </a:p>
        </p:txBody>
      </p:sp>
    </p:spTree>
    <p:extLst>
      <p:ext uri="{BB962C8B-B14F-4D97-AF65-F5344CB8AC3E}">
        <p14:creationId xmlns:p14="http://schemas.microsoft.com/office/powerpoint/2010/main" val="156487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A06F8-A341-864B-834E-EC901E425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5" y="1709547"/>
            <a:ext cx="9612971" cy="1340312"/>
          </a:xfrm>
        </p:spPr>
        <p:txBody>
          <a:bodyPr/>
          <a:lstStyle/>
          <a:p>
            <a:r>
              <a:rPr lang="en-US" b="1" dirty="0"/>
              <a:t>What it 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74054-FDEA-3742-8C4B-2566C9D55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5025" y="3133493"/>
            <a:ext cx="10137460" cy="2656322"/>
          </a:xfrm>
        </p:spPr>
        <p:txBody>
          <a:bodyPr>
            <a:noAutofit/>
          </a:bodyPr>
          <a:lstStyle/>
          <a:p>
            <a:r>
              <a:rPr lang="en-US" sz="3000" dirty="0"/>
              <a:t>•There is a small chip that connects to the app ‘Never Lost’</a:t>
            </a:r>
          </a:p>
          <a:p>
            <a:r>
              <a:rPr lang="en-US" sz="3000" dirty="0"/>
              <a:t>• The chip clips on to any and every type of fabric</a:t>
            </a:r>
          </a:p>
          <a:p>
            <a:r>
              <a:rPr lang="en-US" sz="3000" dirty="0"/>
              <a:t>• The chip sends out a GPS location 24/7 to the app</a:t>
            </a:r>
          </a:p>
          <a:p>
            <a:r>
              <a:rPr lang="en-US" sz="3000" dirty="0"/>
              <a:t>• Chip can be programmed to have specified “safe locations”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00050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82002-495C-C54A-B023-7192A8B2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EXTRA PRECAUTIONS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CE9774-B889-0047-BD5D-54A32777227B}"/>
              </a:ext>
            </a:extLst>
          </p:cNvPr>
          <p:cNvSpPr txBox="1"/>
          <p:nvPr/>
        </p:nvSpPr>
        <p:spPr>
          <a:xfrm>
            <a:off x="1371600" y="1770256"/>
            <a:ext cx="104040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• An alert will be sent to the app when chip is detected to be in an unspecified safe area</a:t>
            </a:r>
          </a:p>
          <a:p>
            <a:r>
              <a:rPr lang="en-US" sz="3000" dirty="0"/>
              <a:t>• When this alert goes off, the user with app can also click on a button to notify the police</a:t>
            </a:r>
          </a:p>
          <a:p>
            <a:r>
              <a:rPr lang="en-US" sz="3000" dirty="0"/>
              <a:t>• If the child is taken while in custody of the parent/guardian, the parent/guardian can also choose right then and there to alert the police with the same button</a:t>
            </a:r>
          </a:p>
          <a:p>
            <a:r>
              <a:rPr lang="en-US" sz="3000" dirty="0"/>
              <a:t>• The alert that goes to the police will send them the location of the chip and keep them updated</a:t>
            </a:r>
          </a:p>
        </p:txBody>
      </p:sp>
    </p:spTree>
    <p:extLst>
      <p:ext uri="{BB962C8B-B14F-4D97-AF65-F5344CB8AC3E}">
        <p14:creationId xmlns:p14="http://schemas.microsoft.com/office/powerpoint/2010/main" val="161921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5E13-87D0-F24A-BF16-119DD8E0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WHY IT WOULD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7D9634-11C7-5644-87AB-F37F8F481EEB}"/>
              </a:ext>
            </a:extLst>
          </p:cNvPr>
          <p:cNvSpPr txBox="1"/>
          <p:nvPr/>
        </p:nvSpPr>
        <p:spPr>
          <a:xfrm>
            <a:off x="1449659" y="2297151"/>
            <a:ext cx="102591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• Because the chip can be moved and is small, it is hard to be found by someone who is trying to abduct the child</a:t>
            </a:r>
          </a:p>
          <a:p>
            <a:r>
              <a:rPr lang="en-US" sz="3000" dirty="0"/>
              <a:t>• Being that it has specified ‘safe areas’, the moment the app detects the chip even being a centimeter out of the radius, it will instantly notify the parent/guardian</a:t>
            </a:r>
          </a:p>
          <a:p>
            <a:r>
              <a:rPr lang="en-US" sz="3000" dirty="0"/>
              <a:t>•Being able to quickly notify the authorities in a matter of seconds with the location of where the child is while they </a:t>
            </a:r>
            <a:r>
              <a:rPr lang="en-US" sz="3000" dirty="0" err="1"/>
              <a:t>goto</a:t>
            </a:r>
            <a:r>
              <a:rPr lang="en-US" sz="3000" dirty="0"/>
              <a:t> try to save them will surely make it successful</a:t>
            </a:r>
          </a:p>
        </p:txBody>
      </p:sp>
    </p:spTree>
    <p:extLst>
      <p:ext uri="{BB962C8B-B14F-4D97-AF65-F5344CB8AC3E}">
        <p14:creationId xmlns:p14="http://schemas.microsoft.com/office/powerpoint/2010/main" val="2369447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5783-733B-644D-BB45-F8855BAFD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Never</a:t>
            </a:r>
            <a:br>
              <a:rPr lang="en-US" dirty="0"/>
            </a:br>
            <a:r>
              <a:rPr lang="en-US" dirty="0"/>
              <a:t>lost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C8F70-63EC-1C4A-9E9F-505929307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Tatiana Salcedo</a:t>
            </a:r>
          </a:p>
        </p:txBody>
      </p:sp>
    </p:spTree>
    <p:extLst>
      <p:ext uri="{BB962C8B-B14F-4D97-AF65-F5344CB8AC3E}">
        <p14:creationId xmlns:p14="http://schemas.microsoft.com/office/powerpoint/2010/main" val="2021080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121</TotalTime>
  <Words>302</Words>
  <Application>Microsoft Macintosh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Never Lost</vt:lpstr>
      <vt:lpstr>What it is</vt:lpstr>
      <vt:lpstr>EXTRA PRECAUTIONS</vt:lpstr>
      <vt:lpstr>WHY IT WOULD WORK</vt:lpstr>
      <vt:lpstr>Never lost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 Lost</dc:title>
  <dc:creator>TATIANA.SALCEDO@lc.cuny.edu</dc:creator>
  <cp:lastModifiedBy>TATIANA.SALCEDO@lc.cuny.edu</cp:lastModifiedBy>
  <cp:revision>9</cp:revision>
  <dcterms:created xsi:type="dcterms:W3CDTF">2020-10-06T23:41:37Z</dcterms:created>
  <dcterms:modified xsi:type="dcterms:W3CDTF">2020-10-07T18:12:01Z</dcterms:modified>
</cp:coreProperties>
</file>