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7"/>
    <p:restoredTop sz="95788"/>
  </p:normalViewPr>
  <p:slideViewPr>
    <p:cSldViewPr snapToGrid="0" snapToObjects="1">
      <p:cViewPr varScale="1">
        <p:scale>
          <a:sx n="64" d="100"/>
          <a:sy n="64" d="100"/>
        </p:scale>
        <p:origin x="18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E407-08DD-254D-99EA-127120410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7410" y="1803405"/>
            <a:ext cx="6132990" cy="1825096"/>
          </a:xfrm>
        </p:spPr>
        <p:txBody>
          <a:bodyPr>
            <a:normAutofit/>
          </a:bodyPr>
          <a:lstStyle/>
          <a:p>
            <a:r>
              <a:rPr lang="en-US" dirty="0"/>
              <a:t>Microchip implant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6EEC3-00E8-314C-85B6-3C5BF519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1801368"/>
            <a:ext cx="2660904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19F8D-531B-824D-BE9E-E609B7DB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C5FD-0D28-174E-966F-5D047A2A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/>
              <a:t>Small implant that allows people to catch diseases earlier then normal</a:t>
            </a:r>
          </a:p>
          <a:p>
            <a:r>
              <a:rPr lang="en-US" sz="1600"/>
              <a:t>Scans the blood stream to detect any potential dangers or changes in the body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FAF10-5E5B-1F42-B30B-1B87756A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99" y="1571356"/>
            <a:ext cx="6533501" cy="38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2F8A5D-E137-5440-AD64-51AD00F6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What type of disease will it detect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5958-EF8B-6E44-8F3F-1D395CCC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/>
              <a:t>Detects all cancers at it’s earliest stages </a:t>
            </a:r>
          </a:p>
          <a:p>
            <a:r>
              <a:rPr lang="en-US" sz="1600"/>
              <a:t>Detects potential STD and HIV infections before symptoms appear</a:t>
            </a:r>
          </a:p>
          <a:p>
            <a:r>
              <a:rPr lang="en-US" sz="1600"/>
              <a:t>Any disease that effects the bodies immune system at an earlier rate then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5D80B-F82E-F949-895F-76BBE792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99" y="1644858"/>
            <a:ext cx="6533501" cy="36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8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34B039-695D-D04F-8842-2FF73348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Who will have access to this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5D38-1BC7-FD4A-A1EF-47911B9C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/>
              <a:t>People will be able to download an app to keep track of their health</a:t>
            </a:r>
          </a:p>
          <a:p>
            <a:r>
              <a:rPr lang="en-US" sz="1600"/>
              <a:t>People primary care doctors will have access to this information to help patients with any concerns</a:t>
            </a:r>
          </a:p>
          <a:p>
            <a:r>
              <a:rPr lang="en-US" sz="1600"/>
              <a:t>The app will be available on all cellphone devices so individuals can view what’s happening in their body anywhere and anytime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18A57-3D8B-8E49-B65E-34BEB0C25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60" r="1" b="1"/>
          <a:stretch/>
        </p:blipFill>
        <p:spPr>
          <a:xfrm>
            <a:off x="4972699" y="746126"/>
            <a:ext cx="6533501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1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46CA-41AB-7445-A473-494F1B87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310A5-EBC5-CF4A-AD1C-9C5CD5035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wise the information stored on the chip will only be accessible to the individuals and their primary care doctors</a:t>
            </a:r>
          </a:p>
          <a:p>
            <a:r>
              <a:rPr lang="en-US" dirty="0"/>
              <a:t>The implant will be inserted in the finger it will not cause any damage or disturbance to the body in anyway</a:t>
            </a:r>
          </a:p>
          <a:p>
            <a:r>
              <a:rPr lang="en-US" dirty="0"/>
              <a:t>It will not be detectable by metal detectors </a:t>
            </a:r>
          </a:p>
          <a:p>
            <a:r>
              <a:rPr lang="en-US" dirty="0"/>
              <a:t>Strong elastic material so it doesn’t break just incase one falls on their hands </a:t>
            </a:r>
          </a:p>
        </p:txBody>
      </p:sp>
    </p:spTree>
    <p:extLst>
      <p:ext uri="{BB962C8B-B14F-4D97-AF65-F5344CB8AC3E}">
        <p14:creationId xmlns:p14="http://schemas.microsoft.com/office/powerpoint/2010/main" val="316079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FB47-923A-E143-BB04-84A39767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A99F9-F868-C840-B9AF-0DAD0022D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detection of any disease that enters the body</a:t>
            </a:r>
          </a:p>
          <a:p>
            <a:r>
              <a:rPr lang="en-US" dirty="0"/>
              <a:t>Able to fight the disease sooner before symptoms kick in</a:t>
            </a:r>
          </a:p>
          <a:p>
            <a:r>
              <a:rPr lang="en-US" dirty="0"/>
              <a:t>Could save millions of lives</a:t>
            </a:r>
          </a:p>
          <a:p>
            <a:r>
              <a:rPr lang="en-US" dirty="0"/>
              <a:t>Can detect HIV early enough to allow individuals to go to the doctors to take preventive medicine to stop infection</a:t>
            </a:r>
          </a:p>
        </p:txBody>
      </p:sp>
    </p:spTree>
    <p:extLst>
      <p:ext uri="{BB962C8B-B14F-4D97-AF65-F5344CB8AC3E}">
        <p14:creationId xmlns:p14="http://schemas.microsoft.com/office/powerpoint/2010/main" val="301614059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238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Microchip implant </vt:lpstr>
      <vt:lpstr>How does it work?</vt:lpstr>
      <vt:lpstr>What type of disease will it detect</vt:lpstr>
      <vt:lpstr>Who will have access to this information</vt:lpstr>
      <vt:lpstr>Is it safe?</vt:lpstr>
      <vt:lpstr>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Microchip implant </dc:title>
  <dc:creator>dennis.alvarez</dc:creator>
  <cp:lastModifiedBy>dennis.alvarez</cp:lastModifiedBy>
  <cp:revision>2</cp:revision>
  <dcterms:created xsi:type="dcterms:W3CDTF">2020-10-28T17:32:22Z</dcterms:created>
  <dcterms:modified xsi:type="dcterms:W3CDTF">2020-10-28T17:39:21Z</dcterms:modified>
</cp:coreProperties>
</file>